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 Huijben - Pijlman" userId="d8bb2662-4969-49a8-b5e4-1f0b7bd12100" providerId="ADAL" clId="{EEE12EF1-6E88-4045-976D-C9F24EBD5012}"/>
    <pc:docChg chg="modSld">
      <pc:chgData name="Susan Huijben - Pijlman" userId="d8bb2662-4969-49a8-b5e4-1f0b7bd12100" providerId="ADAL" clId="{EEE12EF1-6E88-4045-976D-C9F24EBD5012}" dt="2020-06-12T05:43:27.155" v="1" actId="20577"/>
      <pc:docMkLst>
        <pc:docMk/>
      </pc:docMkLst>
      <pc:sldChg chg="modSp">
        <pc:chgData name="Susan Huijben - Pijlman" userId="d8bb2662-4969-49a8-b5e4-1f0b7bd12100" providerId="ADAL" clId="{EEE12EF1-6E88-4045-976D-C9F24EBD5012}" dt="2020-06-12T05:43:27.155" v="1" actId="20577"/>
        <pc:sldMkLst>
          <pc:docMk/>
          <pc:sldMk cId="385379337" sldId="261"/>
        </pc:sldMkLst>
        <pc:spChg chg="mod">
          <ac:chgData name="Susan Huijben - Pijlman" userId="d8bb2662-4969-49a8-b5e4-1f0b7bd12100" providerId="ADAL" clId="{EEE12EF1-6E88-4045-976D-C9F24EBD5012}" dt="2020-06-12T05:43:27.155" v="1" actId="20577"/>
          <ac:spMkLst>
            <pc:docMk/>
            <pc:sldMk cId="385379337" sldId="261"/>
            <ac:spMk id="2" creationId="{B0EACCEB-C91F-4E74-AEE7-024359BC3BB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14C1F-DF1C-4F9F-B5BC-966B460895EE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D399-87BA-4C94-B721-E50453F837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8263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14C1F-DF1C-4F9F-B5BC-966B460895EE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D399-87BA-4C94-B721-E50453F837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3249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14C1F-DF1C-4F9F-B5BC-966B460895EE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D399-87BA-4C94-B721-E50453F83748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4639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14C1F-DF1C-4F9F-B5BC-966B460895EE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D399-87BA-4C94-B721-E50453F837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5263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14C1F-DF1C-4F9F-B5BC-966B460895EE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D399-87BA-4C94-B721-E50453F83748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2270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14C1F-DF1C-4F9F-B5BC-966B460895EE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D399-87BA-4C94-B721-E50453F837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1541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14C1F-DF1C-4F9F-B5BC-966B460895EE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D399-87BA-4C94-B721-E50453F837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58783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14C1F-DF1C-4F9F-B5BC-966B460895EE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D399-87BA-4C94-B721-E50453F837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893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14C1F-DF1C-4F9F-B5BC-966B460895EE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D399-87BA-4C94-B721-E50453F837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8102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14C1F-DF1C-4F9F-B5BC-966B460895EE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D399-87BA-4C94-B721-E50453F837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4604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14C1F-DF1C-4F9F-B5BC-966B460895EE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D399-87BA-4C94-B721-E50453F837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232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14C1F-DF1C-4F9F-B5BC-966B460895EE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D399-87BA-4C94-B721-E50453F837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4551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14C1F-DF1C-4F9F-B5BC-966B460895EE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D399-87BA-4C94-B721-E50453F837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072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14C1F-DF1C-4F9F-B5BC-966B460895EE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D399-87BA-4C94-B721-E50453F837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0610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14C1F-DF1C-4F9F-B5BC-966B460895EE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D399-87BA-4C94-B721-E50453F837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4809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14C1F-DF1C-4F9F-B5BC-966B460895EE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D399-87BA-4C94-B721-E50453F837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5530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14C1F-DF1C-4F9F-B5BC-966B460895EE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D0D399-87BA-4C94-B721-E50453F837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0827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crv4all.nl/veemanager/menu/jaaroverzich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pps.crv4all.nl/veemanager/menu/koeattentie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408A55-3CE8-4305-8EA0-13C444572D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Les 8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639C80C-78D0-46D9-9AEE-AA1F9892E3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MPR </a:t>
            </a:r>
          </a:p>
        </p:txBody>
      </p:sp>
    </p:spTree>
    <p:extLst>
      <p:ext uri="{BB962C8B-B14F-4D97-AF65-F5344CB8AC3E}">
        <p14:creationId xmlns:p14="http://schemas.microsoft.com/office/powerpoint/2010/main" val="2348515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E87BE3-703A-47E7-B3CA-C4D2698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Vandaag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5C1D336-0311-4C20-BD04-2223D022F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Herhaling MPR voeding</a:t>
            </a:r>
          </a:p>
          <a:p>
            <a:r>
              <a:rPr lang="nl-NL" dirty="0"/>
              <a:t>Nieuw MPR jaaroverzicht en koe attenties</a:t>
            </a:r>
          </a:p>
        </p:txBody>
      </p:sp>
    </p:spTree>
    <p:extLst>
      <p:ext uri="{BB962C8B-B14F-4D97-AF65-F5344CB8AC3E}">
        <p14:creationId xmlns:p14="http://schemas.microsoft.com/office/powerpoint/2010/main" val="4280694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ECC401-D713-494A-B418-7B5EB2BAC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MPR Voeding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28FAF8EE-F366-4F5C-8B2D-554D9B00DE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68433" y="-32318"/>
            <a:ext cx="5236958" cy="6890318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74B56423-98FD-4FF6-B967-48462F5884A1}"/>
              </a:ext>
            </a:extLst>
          </p:cNvPr>
          <p:cNvSpPr txBox="1"/>
          <p:nvPr/>
        </p:nvSpPr>
        <p:spPr>
          <a:xfrm>
            <a:off x="622851" y="2345635"/>
            <a:ext cx="36841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Wat geeft de kleur en de grootte van de bolletjes in het ureum – eiwit overzicht aan?</a:t>
            </a:r>
          </a:p>
        </p:txBody>
      </p:sp>
    </p:spTree>
    <p:extLst>
      <p:ext uri="{BB962C8B-B14F-4D97-AF65-F5344CB8AC3E}">
        <p14:creationId xmlns:p14="http://schemas.microsoft.com/office/powerpoint/2010/main" val="2842804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F52629-9AA3-427D-AB26-13458734A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MPR jaaroverzicht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79E9B85E-8082-4015-A1D3-99F0949FFF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5617" y="1829648"/>
            <a:ext cx="3164308" cy="1599351"/>
          </a:xfrm>
          <a:prstGeom prst="rect">
            <a:avLst/>
          </a:prstGeom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C323F782-631C-4BC4-BC9C-4DF853834323}"/>
              </a:ext>
            </a:extLst>
          </p:cNvPr>
          <p:cNvSpPr/>
          <p:nvPr/>
        </p:nvSpPr>
        <p:spPr>
          <a:xfrm>
            <a:off x="1165617" y="3814177"/>
            <a:ext cx="61526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hlinkClick r:id="rId3"/>
              </a:rPr>
              <a:t>https://apps.crv4all.nl/veemanager/menu/jaaroverzicht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8712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6AD87E-7EE4-447F-A859-B48260484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Koe-attenties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1722BFF7-2D71-400D-87F0-7CA02C78FE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6315" y="1666615"/>
            <a:ext cx="1768205" cy="2921382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7FE83A48-B69D-4FE9-95E4-BECD38915E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446" y="1666615"/>
            <a:ext cx="9865646" cy="3740272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08D1B767-5999-480E-AA20-412CA3F3F518}"/>
              </a:ext>
            </a:extLst>
          </p:cNvPr>
          <p:cNvSpPr/>
          <p:nvPr/>
        </p:nvSpPr>
        <p:spPr>
          <a:xfrm>
            <a:off x="460723" y="5879068"/>
            <a:ext cx="6144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hlinkClick r:id="rId4"/>
              </a:rPr>
              <a:t>https://apps.crv4all.nl/veemanager/menu/koeattenties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4366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EACCEB-C91F-4E74-AEE7-024359BC3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/>
              <a:t>Huiswerk 19 </a:t>
            </a:r>
            <a:r>
              <a:rPr lang="nl-NL" dirty="0"/>
              <a:t>juni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35F443-8852-42BE-82AE-72C969955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MPR Jaaroverzicht + koe attenties	blz. 35 t/m 40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37933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ultureName xmlns="67b2ca75-e253-40e2-b54b-26214d373dbf" xsi:nil="true"/>
    <Student_Groups xmlns="67b2ca75-e253-40e2-b54b-26214d373dbf">
      <UserInfo>
        <DisplayName/>
        <AccountId xsi:nil="true"/>
        <AccountType/>
      </UserInfo>
    </Student_Groups>
    <DefaultSectionNames xmlns="67b2ca75-e253-40e2-b54b-26214d373dbf" xsi:nil="true"/>
    <Invited_Teachers xmlns="67b2ca75-e253-40e2-b54b-26214d373dbf" xsi:nil="true"/>
    <Invited_Students xmlns="67b2ca75-e253-40e2-b54b-26214d373dbf" xsi:nil="true"/>
    <IsNotebookLocked xmlns="67b2ca75-e253-40e2-b54b-26214d373dbf" xsi:nil="true"/>
    <Students xmlns="67b2ca75-e253-40e2-b54b-26214d373dbf">
      <UserInfo>
        <DisplayName/>
        <AccountId xsi:nil="true"/>
        <AccountType/>
      </UserInfo>
    </Students>
    <Math_Settings xmlns="67b2ca75-e253-40e2-b54b-26214d373dbf" xsi:nil="true"/>
    <Has_Teacher_Only_SectionGroup xmlns="67b2ca75-e253-40e2-b54b-26214d373dbf" xsi:nil="true"/>
    <Is_Collaboration_Space_Locked xmlns="67b2ca75-e253-40e2-b54b-26214d373dbf" xsi:nil="true"/>
    <FolderType xmlns="67b2ca75-e253-40e2-b54b-26214d373dbf" xsi:nil="true"/>
    <Distribution_Groups xmlns="67b2ca75-e253-40e2-b54b-26214d373dbf" xsi:nil="true"/>
    <Self_Registration_Enabled xmlns="67b2ca75-e253-40e2-b54b-26214d373dbf" xsi:nil="true"/>
    <AppVersion xmlns="67b2ca75-e253-40e2-b54b-26214d373dbf" xsi:nil="true"/>
    <NotebookType xmlns="67b2ca75-e253-40e2-b54b-26214d373dbf" xsi:nil="true"/>
    <Teachers xmlns="67b2ca75-e253-40e2-b54b-26214d373dbf">
      <UserInfo>
        <DisplayName/>
        <AccountId xsi:nil="true"/>
        <AccountType/>
      </UserInfo>
    </Teachers>
    <Templates xmlns="67b2ca75-e253-40e2-b54b-26214d373dbf" xsi:nil="true"/>
    <TeamsChannelId xmlns="67b2ca75-e253-40e2-b54b-26214d373dbf" xsi:nil="true"/>
    <Owner xmlns="67b2ca75-e253-40e2-b54b-26214d373dbf">
      <UserInfo>
        <DisplayName/>
        <AccountId xsi:nil="true"/>
        <AccountType/>
      </UserInfo>
    </Owner>
    <LMS_Mappings xmlns="67b2ca75-e253-40e2-b54b-26214d373db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42EAE155592B4EB0421A6F955F71C5" ma:contentTypeVersion="31" ma:contentTypeDescription="Een nieuw document maken." ma:contentTypeScope="" ma:versionID="1395b58f120d3996ba98d88978f7ac55">
  <xsd:schema xmlns:xsd="http://www.w3.org/2001/XMLSchema" xmlns:xs="http://www.w3.org/2001/XMLSchema" xmlns:p="http://schemas.microsoft.com/office/2006/metadata/properties" xmlns:ns3="67b2ca75-e253-40e2-b54b-26214d373dbf" xmlns:ns4="b9740ce9-91f2-4b05-8647-8181c813b7b3" targetNamespace="http://schemas.microsoft.com/office/2006/metadata/properties" ma:root="true" ma:fieldsID="d13be29b0adcb1c05f3f9ff768a9a9ce" ns3:_="" ns4:_="">
    <xsd:import namespace="67b2ca75-e253-40e2-b54b-26214d373dbf"/>
    <xsd:import namespace="b9740ce9-91f2-4b05-8647-8181c813b7b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2ca75-e253-40e2-b54b-26214d373d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NotebookType" ma:index="19" nillable="true" ma:displayName="Notebook Type" ma:internalName="NotebookType">
      <xsd:simpleType>
        <xsd:restriction base="dms:Text"/>
      </xsd:simpleType>
    </xsd:element>
    <xsd:element name="FolderType" ma:index="20" nillable="true" ma:displayName="Folder Type" ma:internalName="FolderType">
      <xsd:simpleType>
        <xsd:restriction base="dms:Text"/>
      </xsd:simpleType>
    </xsd:element>
    <xsd:element name="CultureName" ma:index="21" nillable="true" ma:displayName="Culture Name" ma:internalName="CultureName">
      <xsd:simpleType>
        <xsd:restriction base="dms:Text"/>
      </xsd:simpleType>
    </xsd:element>
    <xsd:element name="AppVersion" ma:index="22" nillable="true" ma:displayName="App Version" ma:internalName="AppVersion">
      <xsd:simpleType>
        <xsd:restriction base="dms:Text"/>
      </xsd:simpleType>
    </xsd:element>
    <xsd:element name="TeamsChannelId" ma:index="23" nillable="true" ma:displayName="Teams Channel Id" ma:internalName="TeamsChannelId">
      <xsd:simpleType>
        <xsd:restriction base="dms:Text"/>
      </xsd:simpleType>
    </xsd:element>
    <xsd:element name="Owner" ma:index="24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5" nillable="true" ma:displayName="Math Settings" ma:internalName="Math_Settings">
      <xsd:simpleType>
        <xsd:restriction base="dms:Text"/>
      </xsd:simpleType>
    </xsd:element>
    <xsd:element name="DefaultSectionNames" ma:index="2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7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2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7" nillable="true" ma:displayName="Is Collaboration Space Locked" ma:internalName="Is_Collaboration_Space_Locked">
      <xsd:simpleType>
        <xsd:restriction base="dms:Boolean"/>
      </xsd:simpleType>
    </xsd:element>
    <xsd:element name="IsNotebookLocked" ma:index="38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40ce9-91f2-4b05-8647-8181c813b7b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DD68EF-3BE5-4C84-8340-FF333A884939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67b2ca75-e253-40e2-b54b-26214d373dbf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b9740ce9-91f2-4b05-8647-8181c813b7b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A958327-B006-451A-9E4C-798F8DA09E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CE8966-E740-4E8B-9228-A028669264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b2ca75-e253-40e2-b54b-26214d373dbf"/>
    <ds:schemaRef ds:uri="b9740ce9-91f2-4b05-8647-8181c813b7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</TotalTime>
  <Words>70</Words>
  <Application>Microsoft Office PowerPoint</Application>
  <PresentationFormat>Breedbeeld</PresentationFormat>
  <Paragraphs>13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Les 8</vt:lpstr>
      <vt:lpstr>Vandaag</vt:lpstr>
      <vt:lpstr>MPR Voeding</vt:lpstr>
      <vt:lpstr>MPR jaaroverzicht</vt:lpstr>
      <vt:lpstr>Koe-attenties</vt:lpstr>
      <vt:lpstr>Huiswerk 19 juni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8</dc:title>
  <dc:creator>Susan Huijben - Pijlman</dc:creator>
  <cp:lastModifiedBy>Susan Huijben - Pijlman</cp:lastModifiedBy>
  <cp:revision>5</cp:revision>
  <dcterms:created xsi:type="dcterms:W3CDTF">2020-06-05T06:30:37Z</dcterms:created>
  <dcterms:modified xsi:type="dcterms:W3CDTF">2020-06-12T05:43:34Z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0x0101009042EAE155592B4EB0421A6F955F71C5</vt:lpwstr>
  </property>
</Properties>
</file>